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14" r:id="rId5"/>
    <p:sldMasterId id="2147483716" r:id="rId6"/>
    <p:sldMasterId id="2147483718" r:id="rId7"/>
  </p:sldMasterIdLst>
  <p:notesMasterIdLst>
    <p:notesMasterId r:id="rId11"/>
  </p:notesMasterIdLst>
  <p:sldIdLst>
    <p:sldId id="256" r:id="rId8"/>
    <p:sldId id="352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F38E3A37-892F-AC46-BDF1-D9AB5F3C394F}">
          <p14:sldIdLst>
            <p14:sldId id="256"/>
            <p14:sldId id="35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A57"/>
    <a:srgbClr val="F9CA48"/>
    <a:srgbClr val="000000"/>
    <a:srgbClr val="D1D3D4"/>
    <a:srgbClr val="BCBEC0"/>
    <a:srgbClr val="58585B"/>
    <a:srgbClr val="0BCBEC"/>
    <a:srgbClr val="2B3575"/>
    <a:srgbClr val="9E30C4"/>
    <a:srgbClr val="7DB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6"/>
    <p:restoredTop sz="91924"/>
  </p:normalViewPr>
  <p:slideViewPr>
    <p:cSldViewPr snapToGrid="0" snapToObjects="1">
      <p:cViewPr varScale="1">
        <p:scale>
          <a:sx n="135" d="100"/>
          <a:sy n="135" d="100"/>
        </p:scale>
        <p:origin x="3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13BD-44FF-8046-A307-AD10A629750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D466B-916D-094B-A586-89EF5DA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D466B-916D-094B-A586-89EF5DACF7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D466B-916D-094B-A586-89EF5DACF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D466B-916D-094B-A586-89EF5DACF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9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Dark, 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1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Dark, 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89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Dark, 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E38A5D6D-DFD0-BC42-822C-2457073C3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E42CB5C-AA96-DD4C-8E4D-B9603D3921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693" y="5676901"/>
            <a:ext cx="1840978" cy="8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6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5BB760-BBEF-194F-9DDB-BE3F0E085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16" t="5084" r="7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94A5A0F4-571E-734D-9E63-FA1EFBF31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29" y="322325"/>
            <a:ext cx="2118289" cy="957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7F8FCF-6A9A-1548-BB3E-80506387F63B}"/>
              </a:ext>
            </a:extLst>
          </p:cNvPr>
          <p:cNvSpPr/>
          <p:nvPr userDrawn="1"/>
        </p:nvSpPr>
        <p:spPr>
          <a:xfrm>
            <a:off x="8229600" y="0"/>
            <a:ext cx="3962400" cy="6858000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0"/>
                  <a:lumMod val="77070"/>
                </a:srgbClr>
              </a:gs>
              <a:gs pos="100000">
                <a:schemeClr val="tx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6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94A5A0F4-571E-734D-9E63-FA1EFBF313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693" y="6000749"/>
            <a:ext cx="1124773" cy="508593"/>
          </a:xfrm>
          <a:prstGeom prst="rect">
            <a:avLst/>
          </a:prstGeom>
        </p:spPr>
      </p:pic>
      <p:pic>
        <p:nvPicPr>
          <p:cNvPr id="4" name="Picture 3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EFF0CD2D-28BE-5546-8B8A-09A5E6F89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8" t="6915" b="1248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03DA89-2341-8642-A0EC-4F80A51D871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alpha val="40227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696F3-550A-9C47-9F7E-6EE1BF84C757}"/>
              </a:ext>
            </a:extLst>
          </p:cNvPr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gradFill flip="none" rotWithShape="1">
            <a:gsLst>
              <a:gs pos="12000">
                <a:srgbClr val="000000">
                  <a:alpha val="0"/>
                </a:srgbClr>
              </a:gs>
              <a:gs pos="6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8F5ACAA-AFA0-A14D-AFBB-5C65E7CD31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498" y="222190"/>
            <a:ext cx="1179935" cy="24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0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6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6A0A7C0-5498-DF44-8BA9-55D39DFE8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B640842-99FD-7B43-9BC6-7C22FFFB8231}"/>
              </a:ext>
            </a:extLst>
          </p:cNvPr>
          <p:cNvGrpSpPr/>
          <p:nvPr userDrawn="1"/>
        </p:nvGrpSpPr>
        <p:grpSpPr>
          <a:xfrm>
            <a:off x="4822859" y="2282083"/>
            <a:ext cx="6619959" cy="3751248"/>
            <a:chOff x="4170348" y="2111167"/>
            <a:chExt cx="7494661" cy="42469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218BE3-7875-9042-9629-FA9B2FEE1A7E}"/>
                </a:ext>
              </a:extLst>
            </p:cNvPr>
            <p:cNvSpPr/>
            <p:nvPr userDrawn="1"/>
          </p:nvSpPr>
          <p:spPr>
            <a:xfrm>
              <a:off x="4170348" y="2111167"/>
              <a:ext cx="7494661" cy="4246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ollage of a person's face&#10;&#10;Description automatically generated with medium confidence">
              <a:extLst>
                <a:ext uri="{FF2B5EF4-FFF2-40B4-BE49-F238E27FC236}">
                  <a16:creationId xmlns:a16="http://schemas.microsoft.com/office/drawing/2014/main" id="{186AB029-E9EB-004D-AB05-6F1875E4AB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337703" y="2244359"/>
              <a:ext cx="7164936" cy="398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11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600" b="1" i="0" kern="1200">
          <a:ln w="12700">
            <a:solidFill>
              <a:schemeClr val="bg1"/>
            </a:solidFill>
          </a:ln>
          <a:noFill/>
          <a:latin typeface="Archivo Black" panose="020B0503020202020B04" pitchFamily="34" charset="77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9536DA-655B-9642-AE32-0CD6F5AEF18D}"/>
              </a:ext>
            </a:extLst>
          </p:cNvPr>
          <p:cNvCxnSpPr>
            <a:cxnSpLocks/>
          </p:cNvCxnSpPr>
          <p:nvPr/>
        </p:nvCxnSpPr>
        <p:spPr>
          <a:xfrm>
            <a:off x="2768600" y="6319741"/>
            <a:ext cx="6654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DDF4D3-79E6-164C-8B8E-C383235675CB}"/>
              </a:ext>
            </a:extLst>
          </p:cNvPr>
          <p:cNvSpPr txBox="1"/>
          <p:nvPr/>
        </p:nvSpPr>
        <p:spPr>
          <a:xfrm>
            <a:off x="0" y="40322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GET YOUR TICKETS NOW!                 </a:t>
            </a:r>
            <a:r>
              <a:rPr lang="en-US" b="1" dirty="0" err="1">
                <a:solidFill>
                  <a:schemeClr val="bg1"/>
                </a:solidFill>
                <a:latin typeface="Montserrat" pitchFamily="2" charset="77"/>
              </a:rPr>
              <a:t>globalleadership.org.au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8C2B2-2C61-F84B-8819-13CC106CE2A0}"/>
              </a:ext>
            </a:extLst>
          </p:cNvPr>
          <p:cNvSpPr txBox="1"/>
          <p:nvPr/>
        </p:nvSpPr>
        <p:spPr>
          <a:xfrm>
            <a:off x="9423400" y="5802642"/>
            <a:ext cx="22225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80"/>
              </a:lnSpc>
            </a:pP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&lt;add event date here&gt;</a:t>
            </a:r>
          </a:p>
        </p:txBody>
      </p:sp>
    </p:spTree>
    <p:extLst>
      <p:ext uri="{BB962C8B-B14F-4D97-AF65-F5344CB8AC3E}">
        <p14:creationId xmlns:p14="http://schemas.microsoft.com/office/powerpoint/2010/main" val="289123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D0DEBE-B58D-4B46-A6DE-A304DCD843A6}"/>
              </a:ext>
            </a:extLst>
          </p:cNvPr>
          <p:cNvSpPr txBox="1"/>
          <p:nvPr/>
        </p:nvSpPr>
        <p:spPr>
          <a:xfrm>
            <a:off x="7938201" y="3429000"/>
            <a:ext cx="386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&lt;add your event date&gt;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E5D6A-59CA-F646-B40D-F8A64181F474}"/>
              </a:ext>
            </a:extLst>
          </p:cNvPr>
          <p:cNvSpPr txBox="1"/>
          <p:nvPr/>
        </p:nvSpPr>
        <p:spPr>
          <a:xfrm>
            <a:off x="8322567" y="4051398"/>
            <a:ext cx="3485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&lt;add your event details or logo here&gt;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1542B-B260-2D41-93A5-53AB3D01593A}"/>
              </a:ext>
            </a:extLst>
          </p:cNvPr>
          <p:cNvSpPr txBox="1"/>
          <p:nvPr/>
        </p:nvSpPr>
        <p:spPr>
          <a:xfrm>
            <a:off x="0" y="625397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8A57"/>
                </a:solidFill>
                <a:latin typeface="Montserrat" pitchFamily="2" charset="77"/>
              </a:rPr>
              <a:t>GET YOUR TICKETS NOW!         </a:t>
            </a:r>
            <a:r>
              <a:rPr lang="en-US" b="1" dirty="0" err="1">
                <a:solidFill>
                  <a:srgbClr val="F28A57"/>
                </a:solidFill>
                <a:latin typeface="Montserrat" pitchFamily="2" charset="77"/>
              </a:rPr>
              <a:t>globalleadership.org.au</a:t>
            </a:r>
            <a:endParaRPr lang="en-US" b="1" dirty="0">
              <a:solidFill>
                <a:srgbClr val="F28A5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914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CCA2E-27A9-F14F-97C5-4EF27BC577AB}"/>
              </a:ext>
            </a:extLst>
          </p:cNvPr>
          <p:cNvSpPr txBox="1"/>
          <p:nvPr/>
        </p:nvSpPr>
        <p:spPr>
          <a:xfrm>
            <a:off x="459234" y="4272311"/>
            <a:ext cx="391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&lt;enter event date here&gt;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9AD3F-4888-9E4F-BF05-EA352EEDA441}"/>
              </a:ext>
            </a:extLst>
          </p:cNvPr>
          <p:cNvSpPr/>
          <p:nvPr/>
        </p:nvSpPr>
        <p:spPr>
          <a:xfrm>
            <a:off x="0" y="5097357"/>
            <a:ext cx="4364612" cy="935798"/>
          </a:xfrm>
          <a:prstGeom prst="rect">
            <a:avLst/>
          </a:prstGeom>
          <a:solidFill>
            <a:srgbClr val="F28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E7AE-B8E3-AC49-A899-B877322E105B}"/>
              </a:ext>
            </a:extLst>
          </p:cNvPr>
          <p:cNvSpPr txBox="1"/>
          <p:nvPr/>
        </p:nvSpPr>
        <p:spPr>
          <a:xfrm>
            <a:off x="448790" y="5165146"/>
            <a:ext cx="3915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GET YOUR TICKETS NOW!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globalleadership.org.au</a:t>
            </a:r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B2A2A-039C-0B47-A0C1-0F09FE50B086}"/>
              </a:ext>
            </a:extLst>
          </p:cNvPr>
          <p:cNvSpPr txBox="1"/>
          <p:nvPr/>
        </p:nvSpPr>
        <p:spPr>
          <a:xfrm>
            <a:off x="459234" y="2216199"/>
            <a:ext cx="4132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A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GLS21 WORLD-CLASS leadership faculty will inspire and equip you with practical leadership skills!</a:t>
            </a:r>
          </a:p>
        </p:txBody>
      </p:sp>
    </p:spTree>
    <p:extLst>
      <p:ext uri="{BB962C8B-B14F-4D97-AF65-F5344CB8AC3E}">
        <p14:creationId xmlns:p14="http://schemas.microsoft.com/office/powerpoint/2010/main" val="42778981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s">
  <a:themeElements>
    <a:clrScheme name="Custom 1">
      <a:dk1>
        <a:srgbClr val="3C3A35"/>
      </a:dk1>
      <a:lt1>
        <a:srgbClr val="FFFFFF"/>
      </a:lt1>
      <a:dk2>
        <a:srgbClr val="2B89BE"/>
      </a:dk2>
      <a:lt2>
        <a:srgbClr val="F5F1DD"/>
      </a:lt2>
      <a:accent1>
        <a:srgbClr val="2B3475"/>
      </a:accent1>
      <a:accent2>
        <a:srgbClr val="70C7AF"/>
      </a:accent2>
      <a:accent3>
        <a:srgbClr val="2B89BE"/>
      </a:accent3>
      <a:accent4>
        <a:srgbClr val="F26522"/>
      </a:accent4>
      <a:accent5>
        <a:srgbClr val="98938E"/>
      </a:accent5>
      <a:accent6>
        <a:srgbClr val="FFCC46"/>
      </a:accent6>
      <a:hlink>
        <a:srgbClr val="0000FF"/>
      </a:hlink>
      <a:folHlink>
        <a:srgbClr val="9100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Pages (Dark)">
  <a:themeElements>
    <a:clrScheme name="Custom 1">
      <a:dk1>
        <a:srgbClr val="3C3A35"/>
      </a:dk1>
      <a:lt1>
        <a:srgbClr val="FFFFFF"/>
      </a:lt1>
      <a:dk2>
        <a:srgbClr val="2B89BE"/>
      </a:dk2>
      <a:lt2>
        <a:srgbClr val="F5F1DD"/>
      </a:lt2>
      <a:accent1>
        <a:srgbClr val="2B3475"/>
      </a:accent1>
      <a:accent2>
        <a:srgbClr val="70C7AF"/>
      </a:accent2>
      <a:accent3>
        <a:srgbClr val="2B89BE"/>
      </a:accent3>
      <a:accent4>
        <a:srgbClr val="F26522"/>
      </a:accent4>
      <a:accent5>
        <a:srgbClr val="98938E"/>
      </a:accent5>
      <a:accent6>
        <a:srgbClr val="FFCC46"/>
      </a:accent6>
      <a:hlink>
        <a:srgbClr val="0000FF"/>
      </a:hlink>
      <a:folHlink>
        <a:srgbClr val="9100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ver Pages (Dark)">
  <a:themeElements>
    <a:clrScheme name="Custom 1">
      <a:dk1>
        <a:srgbClr val="3C3A35"/>
      </a:dk1>
      <a:lt1>
        <a:srgbClr val="FFFFFF"/>
      </a:lt1>
      <a:dk2>
        <a:srgbClr val="2B89BE"/>
      </a:dk2>
      <a:lt2>
        <a:srgbClr val="F5F1DD"/>
      </a:lt2>
      <a:accent1>
        <a:srgbClr val="2B3475"/>
      </a:accent1>
      <a:accent2>
        <a:srgbClr val="70C7AF"/>
      </a:accent2>
      <a:accent3>
        <a:srgbClr val="2B89BE"/>
      </a:accent3>
      <a:accent4>
        <a:srgbClr val="F26522"/>
      </a:accent4>
      <a:accent5>
        <a:srgbClr val="98938E"/>
      </a:accent5>
      <a:accent6>
        <a:srgbClr val="FFCC46"/>
      </a:accent6>
      <a:hlink>
        <a:srgbClr val="0000FF"/>
      </a:hlink>
      <a:folHlink>
        <a:srgbClr val="9100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ver Pages (Dark)">
  <a:themeElements>
    <a:clrScheme name="Custom 1">
      <a:dk1>
        <a:srgbClr val="3C3A35"/>
      </a:dk1>
      <a:lt1>
        <a:srgbClr val="FFFFFF"/>
      </a:lt1>
      <a:dk2>
        <a:srgbClr val="2B89BE"/>
      </a:dk2>
      <a:lt2>
        <a:srgbClr val="F5F1DD"/>
      </a:lt2>
      <a:accent1>
        <a:srgbClr val="2B3475"/>
      </a:accent1>
      <a:accent2>
        <a:srgbClr val="70C7AF"/>
      </a:accent2>
      <a:accent3>
        <a:srgbClr val="2B89BE"/>
      </a:accent3>
      <a:accent4>
        <a:srgbClr val="F26522"/>
      </a:accent4>
      <a:accent5>
        <a:srgbClr val="98938E"/>
      </a:accent5>
      <a:accent6>
        <a:srgbClr val="FFCC46"/>
      </a:accent6>
      <a:hlink>
        <a:srgbClr val="0000FF"/>
      </a:hlink>
      <a:folHlink>
        <a:srgbClr val="9100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2B99539C7E84AA04E2EE9C605A4E2" ma:contentTypeVersion="13" ma:contentTypeDescription="Create a new document." ma:contentTypeScope="" ma:versionID="dc158af44261b009b179eaee63bd897a">
  <xsd:schema xmlns:xsd="http://www.w3.org/2001/XMLSchema" xmlns:xs="http://www.w3.org/2001/XMLSchema" xmlns:p="http://schemas.microsoft.com/office/2006/metadata/properties" xmlns:ns2="988b22a2-3ec6-4244-80c5-d8efb99a650a" xmlns:ns3="84ad8cd1-e8ac-40b4-8630-625a899af02a" targetNamespace="http://schemas.microsoft.com/office/2006/metadata/properties" ma:root="true" ma:fieldsID="245c2fccbf411494e2d3ed76b46c87b5" ns2:_="" ns3:_="">
    <xsd:import namespace="988b22a2-3ec6-4244-80c5-d8efb99a650a"/>
    <xsd:import namespace="84ad8cd1-e8ac-40b4-8630-625a899af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b22a2-3ec6-4244-80c5-d8efb99a6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d8cd1-e8ac-40b4-8630-625a899af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ad8cd1-e8ac-40b4-8630-625a899af02a">
      <UserInfo>
        <DisplayName>Diana Casas</DisplayName>
        <AccountId>24</AccountId>
        <AccountType/>
      </UserInfo>
      <UserInfo>
        <DisplayName>Kyndra Singer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5C979D6-3547-4A04-A157-0E2D5DBC5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b22a2-3ec6-4244-80c5-d8efb99a650a"/>
    <ds:schemaRef ds:uri="84ad8cd1-e8ac-40b4-8630-625a899af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05C5F-524A-40C4-A86A-7A9FBABA9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222C7-DE20-489F-9FE6-BE159EB83DA3}">
  <ds:schemaRefs>
    <ds:schemaRef ds:uri="http://schemas.microsoft.com/office/2006/metadata/properties"/>
    <ds:schemaRef ds:uri="http://www.w3.org/XML/1998/namespace"/>
    <ds:schemaRef ds:uri="988b22a2-3ec6-4244-80c5-d8efb99a650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4ad8cd1-e8ac-40b4-8630-625a899af02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8308</TotalTime>
  <Words>75</Words>
  <Application>Microsoft Macintosh PowerPoint</Application>
  <PresentationFormat>Widescreen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Archivo Black</vt:lpstr>
      <vt:lpstr>Arial</vt:lpstr>
      <vt:lpstr>Calibri</vt:lpstr>
      <vt:lpstr>Montserrat</vt:lpstr>
      <vt:lpstr>Open Sans</vt:lpstr>
      <vt:lpstr>Cover Pages</vt:lpstr>
      <vt:lpstr>Cover Pages (Dark)</vt:lpstr>
      <vt:lpstr>1_Cover Pages (Dark)</vt:lpstr>
      <vt:lpstr>2_Cover Pages (Dark)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Swearingen</dc:creator>
  <cp:lastModifiedBy>Lisa Gageler</cp:lastModifiedBy>
  <cp:revision>379</cp:revision>
  <dcterms:created xsi:type="dcterms:W3CDTF">2020-01-24T15:27:40Z</dcterms:created>
  <dcterms:modified xsi:type="dcterms:W3CDTF">2021-06-22T05:33:19Z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0x0101007602B99539C7E84AA04E2EE9C605A4E2</vt:lpwstr>
  </property>
</Properties>
</file>